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activeX/activeX4.xml" ContentType="application/vnd.ms-office.activeX+xml"/>
  <Override PartName="/ppt/activeX/activeX5.xml" ContentType="application/vnd.ms-office.activeX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activeX/activeX1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eo6-vpr.sdamgia.ru/problem?id=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eo6-vpr.sdamgia.ru/problem?id=9" TargetMode="External"/><Relationship Id="rId3" Type="http://schemas.openxmlformats.org/officeDocument/2006/relationships/control" Target="../activeX/activeX10.xml"/><Relationship Id="rId7" Type="http://schemas.openxmlformats.org/officeDocument/2006/relationships/image" Target="../media/image11.png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857364"/>
            <a:ext cx="817711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направления преподавания курсов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географии и биологии, способствующие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ачественному   выполнению ВПР.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57232"/>
            <a:ext cx="941020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58750" fontAlgn="ctr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10.1 Проверка </a:t>
            </a:r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знаний географии родного края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58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региона: республики, или области, или края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indent="158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автономного округа или города федерального значения, в котором Вы живёте.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58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главный город Вашего региона? / Как называется округ /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58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 города федерального значения, в котором расположена Ваша школа?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s://ozon-st.cdn.ngenix.net/multimedia/1012320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620029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000108"/>
            <a:ext cx="85418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2. Проверка знаний географии родного края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крупные объекты гидросферы есть на территории Вашего региона?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 краткое географическое описание одного из них.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http://www.balatsky.ru/NSO/NSO/Novosi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5616608" cy="3805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eo6-vpr.sdamgia.ru/get_file?id=280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57166"/>
            <a:ext cx="762510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географической картой</a:t>
            </a:r>
          </a:p>
          <a:p>
            <a:pPr marL="0" marR="0" lvl="0" indent="182563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Рассмотрите карту мира. На ней буквами А и Б отмечены два материка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6143644"/>
            <a:ext cx="765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уроках: </a:t>
            </a:r>
            <a:r>
              <a:rPr lang="ru-RU" dirty="0" smtClean="0"/>
              <a:t>работа с физической картой полушарий у доски, задания </a:t>
            </a:r>
          </a:p>
          <a:p>
            <a:r>
              <a:rPr lang="ru-RU" dirty="0" smtClean="0"/>
              <a:t>на контурной карт 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https://geo6-vpr.sdamgia.ru/get_file?id=28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905250" cy="2628900"/>
          </a:xfrm>
          <a:prstGeom prst="rect">
            <a:avLst/>
          </a:prstGeom>
          <a:noFill/>
        </p:spPr>
      </p:pic>
      <p:pic>
        <p:nvPicPr>
          <p:cNvPr id="15361" name="Рисунок 2" descr="https://geo6-vpr.sdamgia.ru/get_file?id=2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000108"/>
            <a:ext cx="4562475" cy="2486025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751109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Проверка знаний о великих открытиях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каким из названных Вами материков связаны открытия путешественников и 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исследователей, изображённых на портретах? Укажите название материка.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92906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Подпишите на карте океаны, омывающие берега указанного выше материка.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57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572008"/>
            <a:ext cx="69942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уроке:</a:t>
            </a:r>
            <a:r>
              <a:rPr lang="ru-RU" dirty="0" smtClean="0"/>
              <a:t> систематическая таблица «Путешествия и открытия»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 контурная карта №2,3.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4929198"/>
          <a:ext cx="7286676" cy="1307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392909">
                <a:tc>
                  <a:txBody>
                    <a:bodyPr/>
                    <a:lstStyle/>
                    <a:p>
                      <a:r>
                        <a:rPr lang="ru-RU" dirty="0" smtClean="0"/>
                        <a:t>путешественник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Вклад в развитие географии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Материк</a:t>
                      </a:r>
                      <a:r>
                        <a:rPr lang="ru-RU" baseline="0" dirty="0" smtClean="0"/>
                        <a:t> (территория, акватория)</a:t>
                      </a:r>
                      <a:endParaRPr lang="ru-RU" dirty="0"/>
                    </a:p>
                  </a:txBody>
                  <a:tcPr/>
                </a:tc>
              </a:tr>
              <a:tr h="392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2844" y="142852"/>
            <a:ext cx="5568447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1313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топографической картой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3.1. 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каком берегу реки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Михалёвки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находится церковь?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направлении от церкви расположен родник?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Рисунок 1" descr="https://geo6-vpr.sdamgia.ru/get_file?id=28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914641" cy="219424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57158" y="3357562"/>
            <a:ext cx="7000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Какова протяжённость проложенного на карте маршрута А–В? </a:t>
            </a:r>
          </a:p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выполнения задания используйте линейку.</a:t>
            </a:r>
          </a:p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Расстояние измеряйте по центрам точек. Ответ дайте в метрах.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143380"/>
            <a:ext cx="797872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Какой из изображённых на фотографиях объект может быть сооружён на участке, по которому </a:t>
            </a:r>
          </a:p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проходит маршрут А–В?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Обоснуйте свой ответ.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Рисунок 1" descr="https://geo6-vpr.sdamgia.ru/get_file?id=28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857760"/>
            <a:ext cx="3443273" cy="1135864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29396"/>
            <a:ext cx="473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уроках:  </a:t>
            </a:r>
            <a:r>
              <a:rPr lang="ru-RU" dirty="0" smtClean="0"/>
              <a:t>на контурной карте №4-5, 6-7.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357166"/>
            <a:ext cx="8964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4.2. Вычисление времени в разных частях Земли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Задание 4.2 № 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9094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/>
              </a:rPr>
              <a:t>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Настя живёт в городе Санкт-Петербург. Что она делает в указанное Вами время? Используйте для ответа приведённый режим дня школьника.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Рисунок 1" descr="https://geo6-vpr.sdamgia.ru/get_file?id=28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990850" cy="386715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32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480056"/>
          <a:ext cx="6096000" cy="189788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ГЕОГРАФИЧЕСКИЕ ОСОБЕННОСТИ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ПРИРОДНЫЕ ЗОНЫ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 устойчивый снежный покров зимой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1) саванны и редколесья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преимущественно травянистая растительность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2) тайга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В) занимает обширные равнины Африки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Г) произрастание хвойных деревьев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Д) занимает территорию в пределах умеренного пояса Северного полушария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Е) местообитание зебр, жирафов, антилоп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5786454"/>
          <a:ext cx="6096000" cy="487172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 Сопоставление элементов описания и природных зон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Задание 5.1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Установите соответствие между географическими особенностями и природными зонами, для которых они характерны: для этого к каждой позиции первого столбца подберите соответствующую позицию из второго столбца.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в таблицу выбранные цифры под соответствующими буквами.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p:control spid="18434" name="DefaultOcx" r:id="rId2" imgW="228600" imgH="228600"/>
      <p:control spid="18435" name="HTMLText1" r:id="rId3" imgW="228600" imgH="228600"/>
      <p:control spid="18436" name="HTMLText2" r:id="rId4" imgW="228600" imgH="228600"/>
      <p:control spid="18437" name="HTMLText3" r:id="rId5" imgW="228600" imgH="228600"/>
      <p:control spid="18438" name="HTMLText4" r:id="rId6" imgW="228600" imgH="228600"/>
      <p:control spid="18439" name="HTMLText5" r:id="rId7" imgW="228600" imgH="228600"/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71480"/>
            <a:ext cx="720274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5.2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Определите, в какой из указанных природных зон могла быть сделана каждая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фотография. Подпишите названия природных зон.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Рисунок 253" descr="https://geo6-vpr.sdamgia.ru/get_file?id=28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928802"/>
            <a:ext cx="5638800" cy="174307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857288" y="385762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          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4572008"/>
            <a:ext cx="7026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Вне урока: </a:t>
            </a:r>
            <a:r>
              <a:rPr lang="ru-RU" dirty="0" smtClean="0"/>
              <a:t>систематическая таблица «Природные зоны Мира», </a:t>
            </a:r>
          </a:p>
          <a:p>
            <a:r>
              <a:rPr lang="ru-RU" dirty="0" smtClean="0"/>
              <a:t>демонстрация  облика природных зон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5429264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Природная</a:t>
                      </a:r>
                      <a:r>
                        <a:rPr lang="ru-RU" baseline="0" dirty="0" smtClean="0"/>
                        <a:t> зона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Растительный мир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Животный мир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controls>
      <p:control spid="19460" name="DefaultOcx" r:id="rId2" imgW="2057400" imgH="228600"/>
      <p:control spid="19461" name="HTMLText1" r:id="rId3" imgW="2057400" imgH="228600"/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https://geo6-vpr.sdamgia.ru/get_file?id=28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785926"/>
            <a:ext cx="5019675" cy="1362075"/>
          </a:xfrm>
          <a:prstGeom prst="rect">
            <a:avLst/>
          </a:prstGeom>
          <a:noFill/>
        </p:spPr>
      </p:pic>
      <p:pic>
        <p:nvPicPr>
          <p:cNvPr id="20481" name="Рисунок 2" descr="https://geo6-vpr.sdamgia.ru/get_file?id=28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000504"/>
            <a:ext cx="5057775" cy="140017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285728"/>
            <a:ext cx="7264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2088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8.2. Соотношение стран с достопримечательностями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Задание 8.2 №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9094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фотографиях изображены крупнейшие города стран, указанных в таблице. </a:t>
            </a: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Запишите под каждой фотографией название соответствующей страны.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92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85786" y="3143248"/>
            <a:ext cx="374012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—                                                                                               Б —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85786" y="5715016"/>
            <a:ext cx="42659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—                                                                                                  Г —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ontrols>
      <p:control spid="20485" name="DefaultOcx" r:id="rId2" imgW="2057400" imgH="228600"/>
      <p:control spid="20486" name="HTMLText1" r:id="rId3" imgW="2057400" imgH="228600"/>
      <p:control spid="20488" name="HTMLText2" r:id="rId4" imgW="2057400" imgH="228600"/>
    </p:controls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857232"/>
            <a:ext cx="833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Задания 9. Проверка знаний природных явлений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Рисунок 1" descr="https://geo6-vpr.sdamgia.ru/get_file?id=2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2860922" cy="207170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00174"/>
            <a:ext cx="86404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Рассмотрите фотографию с изображением опасного явления природы. Запишите его название.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Напишите название природного явления.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опасно это явление для людей? Составьте краткое описание этого природного </a:t>
            </a:r>
          </a:p>
          <a:p>
            <a:pPr marL="0" marR="0" lvl="0" indent="158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явления (объёмом до пяти предложений).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072074"/>
            <a:ext cx="840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уроках: </a:t>
            </a:r>
            <a:r>
              <a:rPr lang="ru-RU" dirty="0" smtClean="0"/>
              <a:t>большое внимание уделять определениям  природных явлений ,</a:t>
            </a:r>
          </a:p>
          <a:p>
            <a:r>
              <a:rPr lang="ru-RU" dirty="0" smtClean="0"/>
              <a:t> и влиянию </a:t>
            </a:r>
            <a:r>
              <a:rPr lang="ru-RU" smtClean="0"/>
              <a:t>природных явлений  </a:t>
            </a:r>
            <a:r>
              <a:rPr lang="ru-RU" dirty="0" smtClean="0"/>
              <a:t>на людей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381</Words>
  <PresentationFormat>Экран (4:3)</PresentationFormat>
  <Paragraphs>112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user4</dc:creator>
  <cp:lastModifiedBy>Пользователь Windows</cp:lastModifiedBy>
  <cp:revision>2</cp:revision>
  <dcterms:created xsi:type="dcterms:W3CDTF">2018-08-27T05:51:57Z</dcterms:created>
  <dcterms:modified xsi:type="dcterms:W3CDTF">2018-08-27T06:42:23Z</dcterms:modified>
</cp:coreProperties>
</file>